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7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1230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quad\Desktop\1614806573_191-p-fon-dlya-saita-detskogo-sada-2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980728"/>
            <a:ext cx="7861396" cy="5877272"/>
          </a:xfrm>
          <a:prstGeom prst="rect">
            <a:avLst/>
          </a:prstGeom>
          <a:noFill/>
        </p:spPr>
      </p:pic>
      <p:pic>
        <p:nvPicPr>
          <p:cNvPr id="8194" name="Picture 2" descr="C:\Users\quad\Desktop\1614806573_191-p-fon-dlya-saita-detskogo-sada-2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9210" y="0"/>
            <a:ext cx="917321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400" dirty="0"/>
              <a:t> Муниципальное дошкольное образовательное учреждение</a:t>
            </a:r>
            <a:br>
              <a:rPr lang="ru-RU" sz="1400" dirty="0"/>
            </a:br>
            <a:r>
              <a:rPr lang="ru-RU" sz="1400" dirty="0"/>
              <a:t>«Детский сад № 285 Красноармейского района Волгограда»</a:t>
            </a:r>
            <a:br>
              <a:rPr lang="ru-RU" sz="1400" dirty="0"/>
            </a:br>
            <a:r>
              <a:rPr lang="ru-RU" sz="1400" dirty="0"/>
              <a:t>МОУ Детский сад № 285</a:t>
            </a:r>
            <a:br>
              <a:rPr lang="ru-RU" sz="1400" dirty="0"/>
            </a:br>
            <a:endParaRPr lang="ru-RU" sz="1400" dirty="0"/>
          </a:p>
        </p:txBody>
      </p:sp>
      <p:sp>
        <p:nvSpPr>
          <p:cNvPr id="6" name="Подзаголовок 5"/>
          <p:cNvSpPr>
            <a:spLocks noGrp="1"/>
          </p:cNvSpPr>
          <p:nvPr>
            <p:ph idx="1"/>
          </p:nvPr>
        </p:nvSpPr>
        <p:spPr>
          <a:xfrm>
            <a:off x="467544" y="2132855"/>
            <a:ext cx="7992888" cy="3960441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sz="39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Применение элементов </a:t>
            </a:r>
            <a:r>
              <a:rPr lang="ru-RU" sz="39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логоритмики</a:t>
            </a:r>
            <a:r>
              <a:rPr lang="ru-RU" sz="39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r>
              <a:rPr lang="ru-RU" sz="39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физкультурных занятиях в детском саду  </a:t>
            </a:r>
          </a:p>
          <a:p>
            <a:pPr>
              <a:buNone/>
            </a:pPr>
            <a:br>
              <a:rPr lang="ru-RU" dirty="0"/>
            </a:br>
            <a:endParaRPr lang="ru-RU" dirty="0"/>
          </a:p>
          <a:p>
            <a:endParaRPr lang="ru-RU" dirty="0"/>
          </a:p>
          <a:p>
            <a:pPr>
              <a:buNone/>
            </a:pPr>
            <a:r>
              <a:rPr lang="ru-RU" sz="1900" dirty="0"/>
              <a:t>			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Авторы: </a:t>
            </a:r>
          </a:p>
          <a:p>
            <a:pPr>
              <a:buNone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Белова Наталья Васильевна - учитель - логопед, воспитатель</a:t>
            </a:r>
          </a:p>
          <a:p>
            <a:pPr>
              <a:buNone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Барышева Лариса Викторовна - учитель-логопед, воспитатель</a:t>
            </a:r>
          </a:p>
          <a:p>
            <a:pPr>
              <a:buNone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Кордо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Наталья Павловна , воспитатель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Наталья\Desktop\f10e75eebe0f003463b9c1744b0382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27584" y="1268760"/>
            <a:ext cx="777686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Использование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логоритмических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элементов на занятиях по физическому воспитанию является очень важным фактором коррекции речи и гиподинамии у детей с речевой патологией, преодоления речевой патологии и , в конечном счете, содействия социальной реабилитации детей.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61FA29E-788E-4EAD-B5C0-0CEA3654C6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3033" y="3284984"/>
            <a:ext cx="2929407" cy="310854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29CEE42-6A52-40EF-AE43-30D65DB0AE7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51" b="44750"/>
          <a:stretch/>
        </p:blipFill>
        <p:spPr>
          <a:xfrm>
            <a:off x="611560" y="3365038"/>
            <a:ext cx="4847457" cy="307647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7383EBF-4798-4A17-A2D6-EE387BB304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5A2B518-7D84-40E5-AC23-ECAF6FF6C141}"/>
              </a:ext>
            </a:extLst>
          </p:cNvPr>
          <p:cNvSpPr txBox="1"/>
          <p:nvPr/>
        </p:nvSpPr>
        <p:spPr>
          <a:xfrm>
            <a:off x="2771800" y="3123547"/>
            <a:ext cx="4968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241440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Наталья\Desktop\f10e75eebe0f003463b9c1744b0382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41" y="8384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83568" y="2276872"/>
            <a:ext cx="806489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Логоритмика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это методика, опирающаяся на связь слова, музыки и движения. Любые ритмические движения активизируют деятельность мозга человека. Поэтому с самого раннего детства рекомендуется заниматься развитием чувства ритма в доступной для дошкольников форме – ритмических упражнениях и играх.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Наталья\Desktop\f10e75eebe0f003463b9c1744b0382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08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39552" y="1412776"/>
            <a:ext cx="80648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07704" y="620688"/>
            <a:ext cx="684076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Основная цель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логоритмики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преодоление речевых расстройств у детей дошкольного возраста путём развития, воспитания и коррекции двигательной сферы в сочетании со словом и музыкой. 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Также элементы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логоритмики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помогают: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Повысить двигательную активность — формировать эмоционально-положительное отношение и интерес детей к двигательной деятельности. 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Укрепить дыхательную систему — использовать упражнения на развитие речевого и физиологического дыхания, укреплять мышцы дыхательной системы.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Развивать речь — развивать дыхание, голос, артикуляцию, вырабатывать умеренный темп речи и её интонационную выразительность. </a:t>
            </a:r>
          </a:p>
        </p:txBody>
      </p:sp>
    </p:spTree>
    <p:extLst>
      <p:ext uri="{BB962C8B-B14F-4D97-AF65-F5344CB8AC3E}">
        <p14:creationId xmlns:p14="http://schemas.microsoft.com/office/powerpoint/2010/main" val="2950829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Наталья\Desktop\f10e75eebe0f003463b9c1744b0382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08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39552" y="1412776"/>
            <a:ext cx="80648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260648"/>
            <a:ext cx="7704856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логоритмики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физкультурных занятиях в ДОУ:</a:t>
            </a:r>
          </a:p>
          <a:p>
            <a:pPr algn="just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Коррекционные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преодоление основного речевого нарушения, совершенствование психомоторных качеств (статической и динамической координации, переключаемости движений, мышечного тонуса и др.) во всех видах моторной сферы (общей, мелкой, мимической, артикуляционной). </a:t>
            </a:r>
          </a:p>
          <a:p>
            <a:pPr algn="just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Образовательные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формирование двигательных навыков и умений, знакомство с разнообразием движений, с пространственной организацией тела, с некоторыми музыкальными понятиями («музыкальный метр», «размер», «темп», «регистр»). </a:t>
            </a:r>
          </a:p>
          <a:p>
            <a:pPr algn="just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Воспитательные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воспитание чувства ритма музыкального произведения и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ритма движений, способности ритмично двигаться под музыку и критически относиться к своим движениям и речи.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Развитие неречевых процессов — совершенствование общей моторики, координации движений, ориентации в пространстве, регуляция мышечного тонуса, развитие чувства музыкального темпа и ритма, певческих способностей, активизация всех видов внимания и памяти. </a:t>
            </a:r>
          </a:p>
        </p:txBody>
      </p:sp>
    </p:spTree>
    <p:extLst>
      <p:ext uri="{BB962C8B-B14F-4D97-AF65-F5344CB8AC3E}">
        <p14:creationId xmlns:p14="http://schemas.microsoft.com/office/powerpoint/2010/main" val="29591670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Наталья\Desktop\f10e75eebe0f003463b9c1744b0382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39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43608" y="836712"/>
            <a:ext cx="7632848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проведении  физкультурных занятий мы часто используем элементы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логоритмики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это не только помогает создать позитивную атмосферу и стимулирует двигательную активность у детей, но и  способствует  более эффективной коррекционной работе.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9BEDA0F-1BA0-47BF-B50F-8DA57F5FD78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25" t="9401" r="20075" b="5201"/>
          <a:stretch/>
        </p:blipFill>
        <p:spPr>
          <a:xfrm>
            <a:off x="2771800" y="2931909"/>
            <a:ext cx="4104456" cy="347738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Наталья\Desktop\f10e75eebe0f003463b9c1744b0382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39552" y="1982853"/>
            <a:ext cx="345545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вводной части занятия используются разнообразные виды движения, включая ходьбу, изменения темпа и бег под музыку, а также упражнения с использованием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речевок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5122" name="Picture 2" descr="Videoframe_20250124_115052_com"/>
          <p:cNvPicPr>
            <a:picLocks noChangeAspect="1" noChangeArrowheads="1"/>
          </p:cNvPicPr>
          <p:nvPr/>
        </p:nvPicPr>
        <p:blipFill>
          <a:blip r:embed="rId3" cstate="print"/>
          <a:srcRect t="7111" b="46729"/>
          <a:stretch>
            <a:fillRect/>
          </a:stretch>
        </p:blipFill>
        <p:spPr bwMode="auto">
          <a:xfrm>
            <a:off x="4139952" y="1357253"/>
            <a:ext cx="4608512" cy="3795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Наталья\Desktop\f10e75eebe0f003463b9c1744b0382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187624" y="764704"/>
            <a:ext cx="381642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Во время основной части занятия, элементы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логоритмики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могут быть применены как в упражнениях для общего развития, так и в основных движениях 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При изучении упражнений придерживаются основных принципов педагогики - последовательность, постепенное усложнение и повторение материала, тренируется ритмическая структура слова и четкое произношение звуков, соответствующих возрасту.</a:t>
            </a:r>
          </a:p>
        </p:txBody>
      </p:sp>
      <p:pic>
        <p:nvPicPr>
          <p:cNvPr id="6146" name="Picture 2" descr="Videoframe_20250124_115140_co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836712"/>
            <a:ext cx="3497263" cy="197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 descr="Videoframe_20250124_140053_co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3439" y="3643512"/>
            <a:ext cx="3788104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Наталья\Desktop\f10e75eebe0f003463b9c1744b0382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11560" y="1484784"/>
            <a:ext cx="259228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заключительной части занятия используются игры и игровые упражнения со словесным сопровождением.</a:t>
            </a:r>
          </a:p>
        </p:txBody>
      </p:sp>
      <p:pic>
        <p:nvPicPr>
          <p:cNvPr id="7170" name="Picture 2" descr="Videoframe_20250124_115132_co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620688"/>
            <a:ext cx="3987800" cy="224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 descr="Videoframe_20250124_114924_com"/>
          <p:cNvPicPr>
            <a:picLocks noChangeAspect="1" noChangeArrowheads="1"/>
          </p:cNvPicPr>
          <p:nvPr/>
        </p:nvPicPr>
        <p:blipFill>
          <a:blip r:embed="rId4" cstate="print"/>
          <a:srcRect r="18268"/>
          <a:stretch>
            <a:fillRect/>
          </a:stretch>
        </p:blipFill>
        <p:spPr bwMode="auto">
          <a:xfrm>
            <a:off x="4499992" y="3212976"/>
            <a:ext cx="3933428" cy="279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Наталья\Desktop\f10e75eebe0f003463b9c1744b0382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907704" y="393305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908720"/>
            <a:ext cx="439248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На каждом занятии есть задания на развитие произвольного внимания, быстрых и точных реакций на зрительные и слуховые раздражители. 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Эти задания способствуют развитию зрительной, слуховой и двигательной памяти, увеличивают объем слухоречевой памяти, формируют способность к сосредоточению и развитию волевой сферы детей. 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Сочетание движения и речи развивает умение владеть своим телом.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98EC017-2C91-4F57-A224-003882CC75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7" t="12918" b="42703"/>
          <a:stretch/>
        </p:blipFill>
        <p:spPr>
          <a:xfrm>
            <a:off x="5076056" y="1639601"/>
            <a:ext cx="3672408" cy="293944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390"/>
    </mc:Choice>
    <mc:Fallback xmlns="">
      <p:transition spd="slow" advTm="29390"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578</Words>
  <Application>Microsoft Office PowerPoint</Application>
  <PresentationFormat>Экран (4:3)</PresentationFormat>
  <Paragraphs>37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Тема Office</vt:lpstr>
      <vt:lpstr> Муниципальное дошкольное образовательное учреждение «Детский сад № 285 Красноармейского района Волгограда» МОУ Детский сад № 285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</dc:creator>
  <cp:lastModifiedBy>alexbar008@rambler.ru</cp:lastModifiedBy>
  <cp:revision>23</cp:revision>
  <dcterms:created xsi:type="dcterms:W3CDTF">2025-01-24T09:57:01Z</dcterms:created>
  <dcterms:modified xsi:type="dcterms:W3CDTF">2026-01-22T18:59:22Z</dcterms:modified>
</cp:coreProperties>
</file>